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6" r:id="rId9"/>
    <p:sldId id="267" r:id="rId10"/>
    <p:sldId id="264" r:id="rId11"/>
    <p:sldId id="265" r:id="rId12"/>
    <p:sldId id="269" r:id="rId13"/>
    <p:sldId id="268" r:id="rId14"/>
    <p:sldId id="270" r:id="rId15"/>
    <p:sldId id="25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6099175" cy="6854825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0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2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438" y="1121843"/>
            <a:ext cx="5184299" cy="2386495"/>
          </a:xfrm>
        </p:spPr>
        <p:txBody>
          <a:bodyPr anchor="b"/>
          <a:lstStyle>
            <a:lvl1pPr algn="ctr">
              <a:defRPr sz="4002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397" y="3600371"/>
            <a:ext cx="4574381" cy="1654995"/>
          </a:xfrm>
        </p:spPr>
        <p:txBody>
          <a:bodyPr/>
          <a:lstStyle>
            <a:lvl1pPr marL="0" indent="0" algn="ctr">
              <a:buNone/>
              <a:defRPr sz="1601"/>
            </a:lvl1pPr>
            <a:lvl2pPr marL="304952" indent="0" algn="ctr">
              <a:buNone/>
              <a:defRPr sz="1334"/>
            </a:lvl2pPr>
            <a:lvl3pPr marL="609905" indent="0" algn="ctr">
              <a:buNone/>
              <a:defRPr sz="1201"/>
            </a:lvl3pPr>
            <a:lvl4pPr marL="914857" indent="0" algn="ctr">
              <a:buNone/>
              <a:defRPr sz="1067"/>
            </a:lvl4pPr>
            <a:lvl5pPr marL="1219810" indent="0" algn="ctr">
              <a:buNone/>
              <a:defRPr sz="1067"/>
            </a:lvl5pPr>
            <a:lvl6pPr marL="1524762" indent="0" algn="ctr">
              <a:buNone/>
              <a:defRPr sz="1067"/>
            </a:lvl6pPr>
            <a:lvl7pPr marL="1829714" indent="0" algn="ctr">
              <a:buNone/>
              <a:defRPr sz="1067"/>
            </a:lvl7pPr>
            <a:lvl8pPr marL="2134667" indent="0" algn="ctr">
              <a:buNone/>
              <a:defRPr sz="1067"/>
            </a:lvl8pPr>
            <a:lvl9pPr marL="2439619" indent="0" algn="ctr">
              <a:buNone/>
              <a:defRPr sz="1067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300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73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64722" y="364956"/>
            <a:ext cx="1315135" cy="580914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319" y="364956"/>
            <a:ext cx="3869164" cy="580914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935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718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142" y="1708948"/>
            <a:ext cx="5260538" cy="2851416"/>
          </a:xfrm>
        </p:spPr>
        <p:txBody>
          <a:bodyPr anchor="b"/>
          <a:lstStyle>
            <a:lvl1pPr>
              <a:defRPr sz="4002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142" y="4587340"/>
            <a:ext cx="5260538" cy="1499492"/>
          </a:xfrm>
        </p:spPr>
        <p:txBody>
          <a:bodyPr/>
          <a:lstStyle>
            <a:lvl1pPr marL="0" indent="0">
              <a:buNone/>
              <a:defRPr sz="1601">
                <a:solidFill>
                  <a:schemeClr val="tx1"/>
                </a:solidFill>
              </a:defRPr>
            </a:lvl1pPr>
            <a:lvl2pPr marL="304952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2pPr>
            <a:lvl3pPr marL="609905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91485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81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76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9714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466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961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70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318" y="1824780"/>
            <a:ext cx="2592149" cy="434932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7708" y="1824780"/>
            <a:ext cx="2592149" cy="434932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53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13" y="364958"/>
            <a:ext cx="5260538" cy="132494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113" y="1680384"/>
            <a:ext cx="2580237" cy="823531"/>
          </a:xfrm>
        </p:spPr>
        <p:txBody>
          <a:bodyPr anchor="b"/>
          <a:lstStyle>
            <a:lvl1pPr marL="0" indent="0">
              <a:buNone/>
              <a:defRPr sz="1601" b="1"/>
            </a:lvl1pPr>
            <a:lvl2pPr marL="304952" indent="0">
              <a:buNone/>
              <a:defRPr sz="1334" b="1"/>
            </a:lvl2pPr>
            <a:lvl3pPr marL="609905" indent="0">
              <a:buNone/>
              <a:defRPr sz="1201" b="1"/>
            </a:lvl3pPr>
            <a:lvl4pPr marL="914857" indent="0">
              <a:buNone/>
              <a:defRPr sz="1067" b="1"/>
            </a:lvl4pPr>
            <a:lvl5pPr marL="1219810" indent="0">
              <a:buNone/>
              <a:defRPr sz="1067" b="1"/>
            </a:lvl5pPr>
            <a:lvl6pPr marL="1524762" indent="0">
              <a:buNone/>
              <a:defRPr sz="1067" b="1"/>
            </a:lvl6pPr>
            <a:lvl7pPr marL="1829714" indent="0">
              <a:buNone/>
              <a:defRPr sz="1067" b="1"/>
            </a:lvl7pPr>
            <a:lvl8pPr marL="2134667" indent="0">
              <a:buNone/>
              <a:defRPr sz="1067" b="1"/>
            </a:lvl8pPr>
            <a:lvl9pPr marL="2439619" indent="0">
              <a:buNone/>
              <a:defRPr sz="1067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113" y="2503915"/>
            <a:ext cx="2580237" cy="36828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7708" y="1680384"/>
            <a:ext cx="2592944" cy="823531"/>
          </a:xfrm>
        </p:spPr>
        <p:txBody>
          <a:bodyPr anchor="b"/>
          <a:lstStyle>
            <a:lvl1pPr marL="0" indent="0">
              <a:buNone/>
              <a:defRPr sz="1601" b="1"/>
            </a:lvl1pPr>
            <a:lvl2pPr marL="304952" indent="0">
              <a:buNone/>
              <a:defRPr sz="1334" b="1"/>
            </a:lvl2pPr>
            <a:lvl3pPr marL="609905" indent="0">
              <a:buNone/>
              <a:defRPr sz="1201" b="1"/>
            </a:lvl3pPr>
            <a:lvl4pPr marL="914857" indent="0">
              <a:buNone/>
              <a:defRPr sz="1067" b="1"/>
            </a:lvl4pPr>
            <a:lvl5pPr marL="1219810" indent="0">
              <a:buNone/>
              <a:defRPr sz="1067" b="1"/>
            </a:lvl5pPr>
            <a:lvl6pPr marL="1524762" indent="0">
              <a:buNone/>
              <a:defRPr sz="1067" b="1"/>
            </a:lvl6pPr>
            <a:lvl7pPr marL="1829714" indent="0">
              <a:buNone/>
              <a:defRPr sz="1067" b="1"/>
            </a:lvl7pPr>
            <a:lvl8pPr marL="2134667" indent="0">
              <a:buNone/>
              <a:defRPr sz="1067" b="1"/>
            </a:lvl8pPr>
            <a:lvl9pPr marL="2439619" indent="0">
              <a:buNone/>
              <a:defRPr sz="1067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7708" y="2503915"/>
            <a:ext cx="2592944" cy="36828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55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10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23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13" y="456988"/>
            <a:ext cx="1967143" cy="1599459"/>
          </a:xfrm>
        </p:spPr>
        <p:txBody>
          <a:bodyPr anchor="b"/>
          <a:lstStyle>
            <a:lvl1pPr>
              <a:defRPr sz="2134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44" y="986969"/>
            <a:ext cx="3087707" cy="4871369"/>
          </a:xfrm>
        </p:spPr>
        <p:txBody>
          <a:bodyPr/>
          <a:lstStyle>
            <a:lvl1pPr>
              <a:defRPr sz="2134"/>
            </a:lvl1pPr>
            <a:lvl2pPr>
              <a:defRPr sz="1868"/>
            </a:lvl2pPr>
            <a:lvl3pPr>
              <a:defRPr sz="1601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113" y="2056448"/>
            <a:ext cx="1967143" cy="3809823"/>
          </a:xfrm>
        </p:spPr>
        <p:txBody>
          <a:bodyPr/>
          <a:lstStyle>
            <a:lvl1pPr marL="0" indent="0">
              <a:buNone/>
              <a:defRPr sz="1067"/>
            </a:lvl1pPr>
            <a:lvl2pPr marL="304952" indent="0">
              <a:buNone/>
              <a:defRPr sz="934"/>
            </a:lvl2pPr>
            <a:lvl3pPr marL="609905" indent="0">
              <a:buNone/>
              <a:defRPr sz="800"/>
            </a:lvl3pPr>
            <a:lvl4pPr marL="914857" indent="0">
              <a:buNone/>
              <a:defRPr sz="667"/>
            </a:lvl4pPr>
            <a:lvl5pPr marL="1219810" indent="0">
              <a:buNone/>
              <a:defRPr sz="667"/>
            </a:lvl5pPr>
            <a:lvl6pPr marL="1524762" indent="0">
              <a:buNone/>
              <a:defRPr sz="667"/>
            </a:lvl6pPr>
            <a:lvl7pPr marL="1829714" indent="0">
              <a:buNone/>
              <a:defRPr sz="667"/>
            </a:lvl7pPr>
            <a:lvl8pPr marL="2134667" indent="0">
              <a:buNone/>
              <a:defRPr sz="667"/>
            </a:lvl8pPr>
            <a:lvl9pPr marL="2439619" indent="0">
              <a:buNone/>
              <a:defRPr sz="66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996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13" y="456988"/>
            <a:ext cx="1967143" cy="1599459"/>
          </a:xfrm>
        </p:spPr>
        <p:txBody>
          <a:bodyPr anchor="b"/>
          <a:lstStyle>
            <a:lvl1pPr>
              <a:defRPr sz="2134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92944" y="986969"/>
            <a:ext cx="3087707" cy="4871369"/>
          </a:xfrm>
        </p:spPr>
        <p:txBody>
          <a:bodyPr anchor="t"/>
          <a:lstStyle>
            <a:lvl1pPr marL="0" indent="0">
              <a:buNone/>
              <a:defRPr sz="2134"/>
            </a:lvl1pPr>
            <a:lvl2pPr marL="304952" indent="0">
              <a:buNone/>
              <a:defRPr sz="1868"/>
            </a:lvl2pPr>
            <a:lvl3pPr marL="609905" indent="0">
              <a:buNone/>
              <a:defRPr sz="1601"/>
            </a:lvl3pPr>
            <a:lvl4pPr marL="914857" indent="0">
              <a:buNone/>
              <a:defRPr sz="1334"/>
            </a:lvl4pPr>
            <a:lvl5pPr marL="1219810" indent="0">
              <a:buNone/>
              <a:defRPr sz="1334"/>
            </a:lvl5pPr>
            <a:lvl6pPr marL="1524762" indent="0">
              <a:buNone/>
              <a:defRPr sz="1334"/>
            </a:lvl6pPr>
            <a:lvl7pPr marL="1829714" indent="0">
              <a:buNone/>
              <a:defRPr sz="1334"/>
            </a:lvl7pPr>
            <a:lvl8pPr marL="2134667" indent="0">
              <a:buNone/>
              <a:defRPr sz="1334"/>
            </a:lvl8pPr>
            <a:lvl9pPr marL="2439619" indent="0">
              <a:buNone/>
              <a:defRPr sz="1334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113" y="2056448"/>
            <a:ext cx="1967143" cy="3809823"/>
          </a:xfrm>
        </p:spPr>
        <p:txBody>
          <a:bodyPr/>
          <a:lstStyle>
            <a:lvl1pPr marL="0" indent="0">
              <a:buNone/>
              <a:defRPr sz="1067"/>
            </a:lvl1pPr>
            <a:lvl2pPr marL="304952" indent="0">
              <a:buNone/>
              <a:defRPr sz="934"/>
            </a:lvl2pPr>
            <a:lvl3pPr marL="609905" indent="0">
              <a:buNone/>
              <a:defRPr sz="800"/>
            </a:lvl3pPr>
            <a:lvl4pPr marL="914857" indent="0">
              <a:buNone/>
              <a:defRPr sz="667"/>
            </a:lvl4pPr>
            <a:lvl5pPr marL="1219810" indent="0">
              <a:buNone/>
              <a:defRPr sz="667"/>
            </a:lvl5pPr>
            <a:lvl6pPr marL="1524762" indent="0">
              <a:buNone/>
              <a:defRPr sz="667"/>
            </a:lvl6pPr>
            <a:lvl7pPr marL="1829714" indent="0">
              <a:buNone/>
              <a:defRPr sz="667"/>
            </a:lvl7pPr>
            <a:lvl8pPr marL="2134667" indent="0">
              <a:buNone/>
              <a:defRPr sz="667"/>
            </a:lvl8pPr>
            <a:lvl9pPr marL="2439619" indent="0">
              <a:buNone/>
              <a:defRPr sz="66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135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319" y="364958"/>
            <a:ext cx="5260538" cy="1324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319" y="1824780"/>
            <a:ext cx="5260538" cy="4349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318" y="6353409"/>
            <a:ext cx="1372314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F75C6-4384-4CAF-9EE3-DAFBC8EF807F}" type="datetimeFigureOut">
              <a:rPr lang="hu-HU" smtClean="0"/>
              <a:t>2022. 06. 19.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20352" y="6353409"/>
            <a:ext cx="2058472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7543" y="6353409"/>
            <a:ext cx="1372314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3AB0E-C112-4F38-959C-93DC82373E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523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9905" rtl="0" eaLnBrk="1" latinLnBrk="0" hangingPunct="1">
        <a:lnSpc>
          <a:spcPct val="90000"/>
        </a:lnSpc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76" indent="-152476" algn="l" defTabSz="60990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8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601" kern="1200">
          <a:solidFill>
            <a:schemeClr val="tx1"/>
          </a:solidFill>
          <a:latin typeface="+mn-lt"/>
          <a:ea typeface="+mn-ea"/>
          <a:cs typeface="+mn-cs"/>
        </a:defRPr>
      </a:lvl2pPr>
      <a:lvl3pPr marL="762381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3pPr>
      <a:lvl4pPr marL="1067333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4pPr>
      <a:lvl5pPr marL="1372286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5pPr>
      <a:lvl6pPr marL="1677238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6pPr>
      <a:lvl7pPr marL="1982191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7pPr>
      <a:lvl8pPr marL="2287143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8pPr>
      <a:lvl9pPr marL="2592095" indent="-152476" algn="l" defTabSz="609905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1pPr>
      <a:lvl2pPr marL="304952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2pPr>
      <a:lvl3pPr marL="609905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3pPr>
      <a:lvl4pPr marL="914857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4pPr>
      <a:lvl5pPr marL="1219810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5pPr>
      <a:lvl6pPr marL="1524762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6pPr>
      <a:lvl7pPr marL="1829714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7pPr>
      <a:lvl8pPr marL="2134667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8pPr>
      <a:lvl9pPr marL="2439619" algn="l" defTabSz="609905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606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67571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0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67000" y="6478903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- 10 -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3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- 11 -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93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28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- 13 -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0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550" cy="68544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012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2375" y="425"/>
            <a:ext cx="12191550" cy="68544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8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- 16 -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639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- 17 -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886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- 18 -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20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- 19 -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10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" y="0"/>
            <a:ext cx="12191549" cy="68544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38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- 20 -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505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- 21 -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53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20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- 23 -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22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05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152" y="0"/>
            <a:ext cx="12192303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190500"/>
            <a:ext cx="6099175" cy="555458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71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- 26 -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626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1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- 27 -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18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- 28 -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764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- 29 -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638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09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- 30 -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31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- 31 -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5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579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- 33 -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82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769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5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649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- 36 -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7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- 37 -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13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- 38 -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7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- 39 -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72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866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- 40 -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719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- 41 -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47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24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- 43 -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12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195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44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- 46 -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86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- 47 -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99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- 48 -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25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- 49 -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8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9" y="95249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815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- 50 -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81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- 51 -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93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161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- 53 -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18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82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9" y="10706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362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- 56 -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81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- 57 -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18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- 58 -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85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- 59 -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5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95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- 60 -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20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- 61 -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72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- 62 -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54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635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- 64 -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7719" y="889000"/>
            <a:ext cx="2222281" cy="41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616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3128" y="-1"/>
            <a:ext cx="12192304" cy="68548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641600" y="647890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- 65 -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007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0"/>
            <a:ext cx="12192304" cy="68548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65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79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- 8 -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41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970" y="0"/>
            <a:ext cx="12236146" cy="68794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" y="-24650"/>
            <a:ext cx="6099175" cy="119899"/>
          </a:xfrm>
          <a:prstGeom prst="rect">
            <a:avLst/>
          </a:prstGeom>
          <a:solidFill>
            <a:srgbClr val="020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781300" y="6478903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- 9 -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04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189</Words>
  <Application>Microsoft Office PowerPoint</Application>
  <PresentationFormat>Egyéni</PresentationFormat>
  <Paragraphs>63</Paragraphs>
  <Slides>66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Microsoft-fiók</cp:lastModifiedBy>
  <cp:revision>21</cp:revision>
  <dcterms:created xsi:type="dcterms:W3CDTF">2022-06-13T19:48:56Z</dcterms:created>
  <dcterms:modified xsi:type="dcterms:W3CDTF">2022-06-19T21:31:57Z</dcterms:modified>
</cp:coreProperties>
</file>