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>
        <p:scale>
          <a:sx n="70" d="100"/>
          <a:sy n="70" d="100"/>
        </p:scale>
        <p:origin x="-5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2C67-E080-4AEE-8444-BADB674CD0CD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7BEF-CB61-4F8B-9072-9EB6D76C2A1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07BEF-CB61-4F8B-9072-9EB6D76C2A1F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4E14E-E7B9-4951-861A-335B30A7C69C}" type="datetimeFigureOut">
              <a:rPr lang="hu-HU" smtClean="0"/>
              <a:pPr/>
              <a:t>2017.02.26.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F7BFD8-B8C2-47F0-9524-0F8A2EF70F4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Barka Tours Utazási Iroda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Marketing terv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82" y="5643578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Készítette: Barka Martina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2/14.B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marketing mix fogalma</a:t>
            </a:r>
          </a:p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vállalkozásról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marketing mix bemutatása példán keresztül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 result for utazási iroda külső ké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71942"/>
            <a:ext cx="3820571" cy="25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2"/>
            <a:ext cx="257173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Image result for young trave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4429124" cy="241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1. P: PRODUCT, TERMÉK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Specializálódás</a:t>
            </a:r>
          </a:p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Elhelyezkedés</a:t>
            </a:r>
          </a:p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Külső kép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Belső kép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travel bus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929198"/>
            <a:ext cx="2324174" cy="1714488"/>
          </a:xfrm>
          <a:prstGeom prst="rect">
            <a:avLst/>
          </a:prstGeom>
          <a:noFill/>
        </p:spPr>
      </p:pic>
      <p:pic>
        <p:nvPicPr>
          <p:cNvPr id="1028" name="Picture 4" descr="Image result for repülő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34410">
            <a:off x="3330660" y="4721441"/>
            <a:ext cx="3115714" cy="1596009"/>
          </a:xfrm>
          <a:prstGeom prst="rect">
            <a:avLst/>
          </a:prstGeom>
          <a:noFill/>
        </p:spPr>
      </p:pic>
      <p:pic>
        <p:nvPicPr>
          <p:cNvPr id="1030" name="Picture 6" descr="Image result for travel agency buil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85860"/>
            <a:ext cx="4047474" cy="33465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6" descr="Image result for ibusz travel utazási iro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37479"/>
            <a:ext cx="3513113" cy="242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2.P: PRICE, ÁR</a:t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2071678"/>
            <a:ext cx="8686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Árkialakítás szempontjai</a:t>
            </a:r>
          </a:p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Állandó költség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Változó költség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age result for dollar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857760"/>
            <a:ext cx="1233486" cy="1663583"/>
          </a:xfrm>
          <a:prstGeom prst="rect">
            <a:avLst/>
          </a:prstGeom>
          <a:noFill/>
        </p:spPr>
      </p:pic>
      <p:pic>
        <p:nvPicPr>
          <p:cNvPr id="20486" name="Picture 6" descr="Image result for money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739447" cy="280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Image result for money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714875"/>
            <a:ext cx="3810000" cy="2143125"/>
          </a:xfrm>
          <a:prstGeom prst="rect">
            <a:avLst/>
          </a:prstGeom>
          <a:noFill/>
        </p:spPr>
      </p:pic>
      <p:pic>
        <p:nvPicPr>
          <p:cNvPr id="20490" name="Picture 10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038195" y="4533913"/>
            <a:ext cx="142875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 vert="horz" anchor="ctr">
            <a:noAutofit/>
          </a:bodyPr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3.P: HELY, PLACE</a:t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2143116"/>
            <a:ext cx="5643602" cy="23574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Közvetlen értékesítés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Közvetett értékesítés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19462" name="Picture 6" descr="Image result for telephone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95273">
            <a:off x="178048" y="4257538"/>
            <a:ext cx="2951161" cy="2696262"/>
          </a:xfrm>
          <a:prstGeom prst="rect">
            <a:avLst/>
          </a:prstGeom>
          <a:noFill/>
        </p:spPr>
      </p:pic>
      <p:pic>
        <p:nvPicPr>
          <p:cNvPr id="19464" name="Picture 8" descr="Image result for e-mail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357694"/>
            <a:ext cx="2257793" cy="2308417"/>
          </a:xfrm>
          <a:prstGeom prst="rect">
            <a:avLst/>
          </a:prstGeom>
          <a:noFill/>
        </p:spPr>
      </p:pic>
      <p:pic>
        <p:nvPicPr>
          <p:cNvPr id="19466" name="Picture 10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6506" y="135729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 vert="horz" anchor="ctr">
            <a:noAutofit/>
          </a:bodyPr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4.P: PROMOTION, PROMÓCIÓ</a:t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Reklám célja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Reklámeszközök</a:t>
            </a:r>
          </a:p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PR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18434" name="AutoShape 2" descr="Image result for turizmus trend magaz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36" name="AutoShape 4" descr="Image result for turizmus trend magaz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40" name="AutoShape 8" descr="Image result for turizmus trend magaz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8444" name="Picture 1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214422"/>
            <a:ext cx="2332626" cy="3357586"/>
          </a:xfrm>
          <a:prstGeom prst="rect">
            <a:avLst/>
          </a:prstGeom>
          <a:noFill/>
        </p:spPr>
      </p:pic>
      <p:pic>
        <p:nvPicPr>
          <p:cNvPr id="18446" name="Picture 1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59904"/>
            <a:ext cx="9144000" cy="22980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10" descr="Image result for neckermann utazási iroda"/>
          <p:cNvPicPr>
            <a:picLocks noChangeAspect="1" noChangeArrowheads="1"/>
          </p:cNvPicPr>
          <p:nvPr/>
        </p:nvPicPr>
        <p:blipFill>
          <a:blip r:embed="rId4"/>
          <a:srcRect t="31915"/>
          <a:stretch>
            <a:fillRect/>
          </a:stretch>
        </p:blipFill>
        <p:spPr bwMode="auto">
          <a:xfrm>
            <a:off x="3714744" y="1285860"/>
            <a:ext cx="28098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/>
            <a:r>
              <a:rPr lang="hu-HU" sz="3200" dirty="0" smtClean="0"/>
              <a:t> </a:t>
            </a:r>
            <a:br>
              <a:rPr lang="hu-HU" sz="3200" dirty="0" smtClean="0"/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5.P: PEOPLE, EMBERI TÉNYEZŐ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Személyes eladás fontossága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Személlyel szemben támasztott követelmények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Image result for formaruha"/>
          <p:cNvPicPr>
            <a:picLocks noChangeAspect="1" noChangeArrowheads="1"/>
          </p:cNvPicPr>
          <p:nvPr/>
        </p:nvPicPr>
        <p:blipFill>
          <a:blip r:embed="rId2"/>
          <a:srcRect l="12143" r="8917"/>
          <a:stretch>
            <a:fillRect/>
          </a:stretch>
        </p:blipFill>
        <p:spPr bwMode="auto">
          <a:xfrm>
            <a:off x="6429388" y="3571876"/>
            <a:ext cx="2571768" cy="261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Image result for people at work gif"/>
          <p:cNvPicPr>
            <a:picLocks noChangeAspect="1" noChangeArrowheads="1"/>
          </p:cNvPicPr>
          <p:nvPr/>
        </p:nvPicPr>
        <p:blipFill>
          <a:blip r:embed="rId3"/>
          <a:srcRect l="6837" r="6565"/>
          <a:stretch>
            <a:fillRect/>
          </a:stretch>
        </p:blipFill>
        <p:spPr bwMode="auto">
          <a:xfrm>
            <a:off x="3500430" y="3571876"/>
            <a:ext cx="27146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2" name="AutoShape 14" descr="Image result for handsh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24" name="AutoShape 16" descr="Image result for handsh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26" name="AutoShape 18" descr="Image result for handsh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28" name="AutoShape 20" descr="Image result for handsh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430" name="Picture 22" descr="Image result for handsha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320516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584</TotalTime>
  <Words>78</Words>
  <Application>Microsoft Office PowerPoint</Application>
  <PresentationFormat>Diavetítés a képernyőre (4:3 oldalarány)</PresentationFormat>
  <Paragraphs>29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Túra</vt:lpstr>
      <vt:lpstr>Barka Tours Utazási Iroda Marketing terv</vt:lpstr>
      <vt:lpstr>Tartalom</vt:lpstr>
      <vt:lpstr>1. P: PRODUCT, TERMÉK </vt:lpstr>
      <vt:lpstr>2.P: PRICE, ÁR </vt:lpstr>
      <vt:lpstr>3.P: HELY, PLACE </vt:lpstr>
      <vt:lpstr>4.P: PROMOTION, PROMÓCIÓ   </vt:lpstr>
      <vt:lpstr>  5.P: PEOPLE, EMBERI TÉNYEZŐ  </vt:lpstr>
      <vt:lpstr>Köszönöm a figyelmet!</vt:lpstr>
    </vt:vector>
  </TitlesOfParts>
  <Company>BSA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Barka Tours Utazási Iroda Marketing terv</dc:title>
  <dc:creator>User</dc:creator>
  <cp:lastModifiedBy>User</cp:lastModifiedBy>
  <cp:revision>56</cp:revision>
  <dcterms:created xsi:type="dcterms:W3CDTF">2017-02-25T11:57:15Z</dcterms:created>
  <dcterms:modified xsi:type="dcterms:W3CDTF">2017-02-26T19:52:44Z</dcterms:modified>
</cp:coreProperties>
</file>