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activeX/activeX5.xml" ContentType="application/vnd.ms-office.activeX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8" d="100"/>
          <a:sy n="108" d="100"/>
        </p:scale>
        <p:origin x="-86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2016.11.17.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4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7.xml"/><Relationship Id="rId1" Type="http://schemas.openxmlformats.org/officeDocument/2006/relationships/vmlDrawing" Target="../drawings/vmlDrawing6.v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21" name="Téglalap 20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Tovább=Enter              Törlés=Del                  Új=</a:t>
            </a:r>
            <a:r>
              <a:rPr lang="hu-HU" sz="3200" dirty="0" err="1" smtClean="0">
                <a:solidFill>
                  <a:schemeClr val="tx1"/>
                </a:solidFill>
              </a:rPr>
              <a:t>Ctrl</a:t>
            </a:r>
            <a:r>
              <a:rPr lang="hu-HU" sz="3200" dirty="0" smtClean="0">
                <a:solidFill>
                  <a:schemeClr val="tx1"/>
                </a:solidFill>
              </a:rPr>
              <a:t>+F8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22" name="Kép 21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836712"/>
            <a:ext cx="1296144" cy="1296144"/>
          </a:xfrm>
          <a:prstGeom prst="rect">
            <a:avLst/>
          </a:prstGeom>
        </p:spPr>
      </p:pic>
      <p:sp>
        <p:nvSpPr>
          <p:cNvPr id="27" name="Szövegdoboz 26"/>
          <p:cNvSpPr txBox="1"/>
          <p:nvPr/>
        </p:nvSpPr>
        <p:spPr>
          <a:xfrm>
            <a:off x="1475656" y="836712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</a:rPr>
              <a:t>BalintOSX.iso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619672" y="14034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0MBT-10000MBT</a:t>
            </a:r>
            <a:endParaRPr lang="hu-H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21" name="Téglalap 20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Tovább=Enter              Törlés=Del                  Új=</a:t>
            </a:r>
            <a:r>
              <a:rPr lang="hu-HU" sz="3200" dirty="0" err="1" smtClean="0">
                <a:solidFill>
                  <a:schemeClr val="tx1"/>
                </a:solidFill>
              </a:rPr>
              <a:t>Ctrl</a:t>
            </a:r>
            <a:r>
              <a:rPr lang="hu-HU" sz="3200" dirty="0" smtClean="0">
                <a:solidFill>
                  <a:schemeClr val="tx1"/>
                </a:solidFill>
              </a:rPr>
              <a:t>+F8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22" name="Kép 21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836712"/>
            <a:ext cx="1296144" cy="1296144"/>
          </a:xfrm>
          <a:prstGeom prst="rect">
            <a:avLst/>
          </a:prstGeom>
        </p:spPr>
      </p:pic>
      <p:sp>
        <p:nvSpPr>
          <p:cNvPr id="27" name="Szövegdoboz 26"/>
          <p:cNvSpPr txBox="1"/>
          <p:nvPr/>
        </p:nvSpPr>
        <p:spPr>
          <a:xfrm>
            <a:off x="1475656" y="836712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</a:rPr>
              <a:t>BalintOSX.iso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619672" y="14034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0MBT-10000MBT</a:t>
            </a:r>
            <a:endParaRPr lang="hu-H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488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07504" y="1124744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Fájlok másolása…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07504" y="2276872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BootCamp</a:t>
            </a:r>
            <a:r>
              <a:rPr lang="hu-HU" sz="3200" dirty="0" smtClean="0">
                <a:solidFill>
                  <a:schemeClr val="tx1"/>
                </a:solidFill>
              </a:rPr>
              <a:t> Telepítése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07504" y="3501008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Frisítésések</a:t>
            </a:r>
            <a:r>
              <a:rPr lang="hu-HU" sz="3200" dirty="0" smtClean="0">
                <a:solidFill>
                  <a:schemeClr val="tx1"/>
                </a:solidFill>
              </a:rPr>
              <a:t> Telepítése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07504" y="4653136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Kész</a:t>
            </a:r>
            <a:endParaRPr lang="hu-H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488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07504" y="1124744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Fájlok másolása… Kész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07504" y="2276872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BootCamp</a:t>
            </a:r>
            <a:r>
              <a:rPr lang="hu-HU" sz="3200" dirty="0" smtClean="0">
                <a:solidFill>
                  <a:schemeClr val="tx1"/>
                </a:solidFill>
              </a:rPr>
              <a:t> Telepítése…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07504" y="3501008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Frisítésések</a:t>
            </a:r>
            <a:r>
              <a:rPr lang="hu-HU" sz="3200" dirty="0" smtClean="0">
                <a:solidFill>
                  <a:schemeClr val="tx1"/>
                </a:solidFill>
              </a:rPr>
              <a:t> Telepítése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07504" y="4653136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Kész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10" name="Kép 9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124744"/>
            <a:ext cx="876672" cy="8766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560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07504" y="1124744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Fájlok másolása… Kész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07504" y="2276872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BootCamp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07504" y="3501008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Frisítésések</a:t>
            </a:r>
            <a:r>
              <a:rPr lang="hu-HU" sz="3200" dirty="0" smtClean="0">
                <a:solidFill>
                  <a:schemeClr val="tx1"/>
                </a:solidFill>
              </a:rPr>
              <a:t> Telepítése…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07504" y="4653136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Kész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10" name="Kép 9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124744"/>
            <a:ext cx="876672" cy="876672"/>
          </a:xfrm>
          <a:prstGeom prst="rect">
            <a:avLst/>
          </a:prstGeom>
        </p:spPr>
      </p:pic>
      <p:pic>
        <p:nvPicPr>
          <p:cNvPr id="11" name="Kép 10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276872"/>
            <a:ext cx="876672" cy="8766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272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07504" y="1124744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Fájlok másolása… Kész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07504" y="2276872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BootCamp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07504" y="3501008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Frisítésések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07504" y="4653136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Kész…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10" name="Kép 9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124744"/>
            <a:ext cx="876672" cy="876672"/>
          </a:xfrm>
          <a:prstGeom prst="rect">
            <a:avLst/>
          </a:prstGeom>
        </p:spPr>
      </p:pic>
      <p:pic>
        <p:nvPicPr>
          <p:cNvPr id="11" name="Kép 10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276872"/>
            <a:ext cx="876672" cy="876672"/>
          </a:xfrm>
          <a:prstGeom prst="rect">
            <a:avLst/>
          </a:prstGeom>
        </p:spPr>
      </p:pic>
      <p:pic>
        <p:nvPicPr>
          <p:cNvPr id="15" name="Kép 14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3560440"/>
            <a:ext cx="876672" cy="8766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9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8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7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6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4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3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467544" y="1628800"/>
            <a:ext cx="7776864" cy="43204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0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Másotperc</a:t>
            </a:r>
            <a:r>
              <a:rPr lang="hu-HU" dirty="0" smtClean="0">
                <a:solidFill>
                  <a:schemeClr val="bg1"/>
                </a:solidFill>
              </a:rPr>
              <a:t> és újraindul a számítógép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0" y="-27384"/>
            <a:ext cx="9144000" cy="6885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107504" y="908720"/>
            <a:ext cx="8712968" cy="517064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u-HU" sz="6600" dirty="0" err="1" smtClean="0">
                <a:solidFill>
                  <a:schemeClr val="bg1"/>
                </a:solidFill>
              </a:rPr>
              <a:t>Üdvözölek</a:t>
            </a:r>
            <a:r>
              <a:rPr lang="hu-HU" sz="6600" dirty="0" smtClean="0">
                <a:solidFill>
                  <a:schemeClr val="bg1"/>
                </a:solidFill>
              </a:rPr>
              <a:t> a </a:t>
            </a:r>
            <a:r>
              <a:rPr lang="hu-HU" sz="6600" dirty="0" err="1" smtClean="0">
                <a:solidFill>
                  <a:schemeClr val="bg1"/>
                </a:solidFill>
              </a:rPr>
              <a:t>b</a:t>
            </a:r>
            <a:r>
              <a:rPr lang="hu-HU" sz="6600" dirty="0" err="1" smtClean="0">
                <a:solidFill>
                  <a:schemeClr val="bg1"/>
                </a:solidFill>
              </a:rPr>
              <a:t>álint</a:t>
            </a:r>
            <a:r>
              <a:rPr lang="hu-HU" sz="6600" dirty="0" smtClean="0">
                <a:solidFill>
                  <a:schemeClr val="bg1"/>
                </a:solidFill>
              </a:rPr>
              <a:t> </a:t>
            </a:r>
            <a:r>
              <a:rPr lang="hu-HU" sz="6600" dirty="0" err="1" smtClean="0">
                <a:solidFill>
                  <a:schemeClr val="bg1"/>
                </a:solidFill>
              </a:rPr>
              <a:t>os</a:t>
            </a:r>
            <a:r>
              <a:rPr lang="hu-HU" sz="6600" dirty="0" smtClean="0">
                <a:solidFill>
                  <a:schemeClr val="bg1"/>
                </a:solidFill>
              </a:rPr>
              <a:t> </a:t>
            </a:r>
            <a:r>
              <a:rPr lang="hu-HU" sz="6600" dirty="0" smtClean="0">
                <a:solidFill>
                  <a:schemeClr val="bg1"/>
                </a:solidFill>
              </a:rPr>
              <a:t>x</a:t>
            </a:r>
            <a:r>
              <a:rPr lang="hu-HU" sz="6600" dirty="0" smtClean="0">
                <a:solidFill>
                  <a:schemeClr val="bg1"/>
                </a:solidFill>
              </a:rPr>
              <a:t> 10.0 operációs rendszerbem a folytatásért nyomja meg az entert!</a:t>
            </a:r>
            <a:endParaRPr lang="hu-HU" sz="6600" dirty="0">
              <a:solidFill>
                <a:schemeClr val="bg1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Folytatás=Enter                                                Kilépés=</a:t>
            </a:r>
            <a:r>
              <a:rPr lang="hu-HU" sz="3200" dirty="0" err="1" smtClean="0">
                <a:solidFill>
                  <a:schemeClr val="tx1"/>
                </a:solidFill>
              </a:rPr>
              <a:t>Esc</a:t>
            </a:r>
            <a:endParaRPr lang="hu-H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07504" y="1124744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Fájlok másolása… Kész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07504" y="2276872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BootCamp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07504" y="3501008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Frisítésések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07504" y="4653136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Kész…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10" name="Kép 9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124744"/>
            <a:ext cx="876672" cy="876672"/>
          </a:xfrm>
          <a:prstGeom prst="rect">
            <a:avLst/>
          </a:prstGeom>
        </p:spPr>
      </p:pic>
      <p:pic>
        <p:nvPicPr>
          <p:cNvPr id="11" name="Kép 10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276872"/>
            <a:ext cx="876672" cy="876672"/>
          </a:xfrm>
          <a:prstGeom prst="rect">
            <a:avLst/>
          </a:prstGeom>
        </p:spPr>
      </p:pic>
      <p:pic>
        <p:nvPicPr>
          <p:cNvPr id="15" name="Kép 14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3560440"/>
            <a:ext cx="876672" cy="8766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07504" y="1124744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Fájlok másolása… Kész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07504" y="2276872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BootCamp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07504" y="3501008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Frisítésések</a:t>
            </a:r>
            <a:r>
              <a:rPr lang="hu-HU" sz="3200" dirty="0" smtClean="0">
                <a:solidFill>
                  <a:schemeClr val="tx1"/>
                </a:solidFill>
              </a:rPr>
              <a:t> Telepítése… Kész  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07504" y="4653136"/>
            <a:ext cx="77768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 Kész… Újraindul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10" name="Kép 9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124744"/>
            <a:ext cx="876672" cy="876672"/>
          </a:xfrm>
          <a:prstGeom prst="rect">
            <a:avLst/>
          </a:prstGeom>
        </p:spPr>
      </p:pic>
      <p:pic>
        <p:nvPicPr>
          <p:cNvPr id="11" name="Kép 10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276872"/>
            <a:ext cx="876672" cy="876672"/>
          </a:xfrm>
          <a:prstGeom prst="rect">
            <a:avLst/>
          </a:prstGeom>
        </p:spPr>
      </p:pic>
      <p:pic>
        <p:nvPicPr>
          <p:cNvPr id="15" name="Kép 14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3560440"/>
            <a:ext cx="876672" cy="876672"/>
          </a:xfrm>
          <a:prstGeom prst="rect">
            <a:avLst/>
          </a:prstGeom>
        </p:spPr>
      </p:pic>
      <p:pic>
        <p:nvPicPr>
          <p:cNvPr id="21" name="Kép 20" descr="Checkmark-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4712568"/>
            <a:ext cx="876672" cy="8766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3" name="Kép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0963" y="1429891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Kép 4" descr="hero_leopar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1412776"/>
            <a:ext cx="2160240" cy="21602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3" name="Kép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0963" y="1429891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Kép 5" descr="preload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3789040"/>
            <a:ext cx="1080120" cy="1080120"/>
          </a:xfrm>
          <a:prstGeom prst="rect">
            <a:avLst/>
          </a:prstGeom>
        </p:spPr>
      </p:pic>
      <p:pic>
        <p:nvPicPr>
          <p:cNvPr id="8" name="Kép 7" descr="hero_leopar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1412776"/>
            <a:ext cx="2160240" cy="21602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7128792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886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Üdvözölek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a Bálint OS X 10.0ben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267744" y="76470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Step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1/2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83568" y="1124744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0070C0"/>
                </a:solidFill>
                <a:latin typeface="Rockwell Extra Bold" pitchFamily="18" charset="0"/>
              </a:rPr>
              <a:t>Regisztájon</a:t>
            </a:r>
            <a:r>
              <a:rPr lang="hu-HU" sz="3600" dirty="0" smtClean="0">
                <a:solidFill>
                  <a:srgbClr val="0070C0"/>
                </a:solidFill>
                <a:latin typeface="Rockwell Extra Bold" pitchFamily="18" charset="0"/>
              </a:rPr>
              <a:t> A Saját Gépedre!</a:t>
            </a:r>
            <a:endParaRPr lang="hu-HU" sz="3600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pic>
        <p:nvPicPr>
          <p:cNvPr id="7" name="Kép 6" descr="Kép1.wm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4437112"/>
            <a:ext cx="3888432" cy="607702"/>
          </a:xfrm>
          <a:prstGeom prst="rect">
            <a:avLst/>
          </a:prstGeom>
        </p:spPr>
      </p:pic>
    </p:spTree>
    <p:controls>
      <p:control spid="1026" name="Név" r:id="rId2" imgW="5981760" imgH="714240"/>
      <p:control spid="1027" name="TextBox1" r:id="rId3" imgW="5981760" imgH="71424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886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Üdvözölek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a Bálint OS X 10.0ben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267744" y="83671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Step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2/</a:t>
            </a:r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2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483768" y="126876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0070C0"/>
                </a:solidFill>
                <a:latin typeface="Rockwell Extra Bold" pitchFamily="18" charset="0"/>
              </a:rPr>
              <a:t>Wifi</a:t>
            </a:r>
            <a:endParaRPr lang="hu-HU" sz="3600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</p:spTree>
    <p:controls>
      <p:control spid="2050" name="Név" r:id="rId2" imgW="8896320" imgH="79056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0" y="-27384"/>
            <a:ext cx="9144000" cy="6885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107504" y="908720"/>
            <a:ext cx="8712968" cy="110799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u-HU" sz="6600" dirty="0" smtClean="0">
                <a:solidFill>
                  <a:schemeClr val="bg1"/>
                </a:solidFill>
              </a:rPr>
              <a:t>Várjón…</a:t>
            </a:r>
            <a:endParaRPr lang="hu-HU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886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Üdvözölek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a Bálint OS X 10.0ben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483768" y="126876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0070C0"/>
                </a:solidFill>
                <a:latin typeface="Rockwell Extra Bold" pitchFamily="18" charset="0"/>
              </a:rPr>
              <a:t>Wifi</a:t>
            </a:r>
            <a:endParaRPr lang="hu-HU" sz="3600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pic>
        <p:nvPicPr>
          <p:cNvPr id="8" name="Kép 7" descr="Kép1.wm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4653136"/>
            <a:ext cx="3888432" cy="607702"/>
          </a:xfrm>
          <a:prstGeom prst="rect">
            <a:avLst/>
          </a:prstGeom>
        </p:spPr>
      </p:pic>
    </p:spTree>
    <p:controls>
      <p:control spid="3074" name="Név" r:id="rId2" imgW="8896320" imgH="79056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886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Üdvözölek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a Bálint OS X 10.0ben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267744" y="83671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Step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2/</a:t>
            </a:r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2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483768" y="126876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0070C0"/>
                </a:solidFill>
                <a:latin typeface="Rockwell Extra Bold" pitchFamily="18" charset="0"/>
              </a:rPr>
              <a:t>Wifi</a:t>
            </a:r>
            <a:endParaRPr lang="hu-HU" sz="3600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</p:spTree>
    <p:controls>
      <p:control spid="5122" name="Név" r:id="rId2" imgW="8896320" imgH="79056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886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Üdvözölek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a Bálint OS X 10.0ben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267744" y="83671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Step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2/</a:t>
            </a:r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2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483768" y="126876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0070C0"/>
                </a:solidFill>
                <a:latin typeface="Rockwell Extra Bold" pitchFamily="18" charset="0"/>
              </a:rPr>
              <a:t>Wifi</a:t>
            </a:r>
            <a:endParaRPr lang="hu-HU" sz="3600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pic>
        <p:nvPicPr>
          <p:cNvPr id="7" name="Kép 6" descr="Kép1.wm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4509120"/>
            <a:ext cx="3888432" cy="607702"/>
          </a:xfrm>
          <a:prstGeom prst="rect">
            <a:avLst/>
          </a:prstGeom>
        </p:spPr>
      </p:pic>
    </p:spTree>
    <p:controls>
      <p:control spid="6146" name="Név" r:id="rId2" imgW="8896320" imgH="79056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886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>
                <a:solidFill>
                  <a:srgbClr val="0070C0"/>
                </a:solidFill>
                <a:latin typeface="Rockwell Extra Bold" pitchFamily="18" charset="0"/>
              </a:rPr>
              <a:t>Üdvözölek</a:t>
            </a:r>
            <a:r>
              <a:rPr lang="hu-HU" dirty="0" smtClean="0">
                <a:solidFill>
                  <a:srgbClr val="0070C0"/>
                </a:solidFill>
                <a:latin typeface="Rockwell Extra Bold" pitchFamily="18" charset="0"/>
              </a:rPr>
              <a:t> a Bálint OS X 10.0ben</a:t>
            </a:r>
            <a:endParaRPr lang="hu-HU" dirty="0">
              <a:solidFill>
                <a:srgbClr val="0070C0"/>
              </a:solidFill>
              <a:latin typeface="Rockwell Extra Bold" pitchFamily="18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2555776" y="2780928"/>
            <a:ext cx="410445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600" dirty="0" smtClean="0"/>
              <a:t>Start</a:t>
            </a:r>
            <a:endParaRPr lang="hu-HU" sz="9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controls>
      <p:control spid="9218" name="Név" r:id="rId2" imgW="5981760" imgH="714240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3" name="Kép 2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-27384"/>
            <a:ext cx="9252520" cy="7200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0"/>
            <a:ext cx="9144000" cy="7128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3" name="Kép 2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-27384"/>
            <a:ext cx="9252520" cy="7200800"/>
          </a:xfrm>
          <a:prstGeom prst="rect">
            <a:avLst/>
          </a:prstGeom>
        </p:spPr>
      </p:pic>
      <p:sp>
        <p:nvSpPr>
          <p:cNvPr id="4" name="Téglalap 3"/>
          <p:cNvSpPr/>
          <p:nvPr/>
        </p:nvSpPr>
        <p:spPr>
          <a:xfrm>
            <a:off x="-108520" y="-72008"/>
            <a:ext cx="9361040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0" y="-27384"/>
            <a:ext cx="9144000" cy="6885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107504" y="908720"/>
            <a:ext cx="8712968" cy="110799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hu-HU" sz="6600" dirty="0">
              <a:solidFill>
                <a:schemeClr val="bg1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Update=667                                           New Computer=6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07504" y="908720"/>
            <a:ext cx="8712968" cy="110799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u-HU" sz="6600" dirty="0" smtClean="0">
                <a:solidFill>
                  <a:schemeClr val="bg1"/>
                </a:solidFill>
              </a:rPr>
              <a:t>      Update</a:t>
            </a:r>
            <a:endParaRPr lang="hu-HU" sz="6600" dirty="0">
              <a:solidFill>
                <a:schemeClr val="bg1"/>
              </a:solidFill>
            </a:endParaRPr>
          </a:p>
        </p:txBody>
      </p:sp>
      <p:pic>
        <p:nvPicPr>
          <p:cNvPr id="12" name="Kép 11" descr="Update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737" y="1052736"/>
            <a:ext cx="912887" cy="917987"/>
          </a:xfrm>
          <a:prstGeom prst="rect">
            <a:avLst/>
          </a:prstGeom>
        </p:spPr>
      </p:pic>
      <p:sp>
        <p:nvSpPr>
          <p:cNvPr id="13" name="Szövegdoboz 12"/>
          <p:cNvSpPr txBox="1"/>
          <p:nvPr/>
        </p:nvSpPr>
        <p:spPr>
          <a:xfrm>
            <a:off x="971600" y="206084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chemeClr val="bg1"/>
                </a:solidFill>
              </a:rPr>
              <a:t>Ezen a számítógépen A Bálint OS X 10.1 </a:t>
            </a:r>
            <a:r>
              <a:rPr lang="hu-HU" sz="1600" dirty="0" err="1" smtClean="0">
                <a:solidFill>
                  <a:schemeClr val="bg1"/>
                </a:solidFill>
              </a:rPr>
              <a:t>Alpha</a:t>
            </a:r>
            <a:r>
              <a:rPr lang="hu-HU" sz="1600" dirty="0" smtClean="0">
                <a:solidFill>
                  <a:schemeClr val="bg1"/>
                </a:solidFill>
              </a:rPr>
              <a:t> </a:t>
            </a:r>
            <a:r>
              <a:rPr lang="hu-HU" sz="1600" dirty="0" err="1" smtClean="0">
                <a:solidFill>
                  <a:schemeClr val="bg1"/>
                </a:solidFill>
              </a:rPr>
              <a:t>Build</a:t>
            </a:r>
            <a:r>
              <a:rPr lang="hu-HU" sz="1600" dirty="0" smtClean="0">
                <a:solidFill>
                  <a:schemeClr val="bg1"/>
                </a:solidFill>
              </a:rPr>
              <a:t>  1es </a:t>
            </a:r>
            <a:r>
              <a:rPr lang="hu-HU" sz="1600" dirty="0" err="1" smtClean="0">
                <a:solidFill>
                  <a:schemeClr val="bg1"/>
                </a:solidFill>
              </a:rPr>
              <a:t>verzíó</a:t>
            </a:r>
            <a:r>
              <a:rPr lang="hu-HU" sz="1600" dirty="0" smtClean="0">
                <a:solidFill>
                  <a:schemeClr val="bg1"/>
                </a:solidFill>
              </a:rPr>
              <a:t> lesz az ezen a </a:t>
            </a:r>
            <a:r>
              <a:rPr lang="hu-HU" sz="1600" dirty="0" err="1" smtClean="0">
                <a:solidFill>
                  <a:schemeClr val="bg1"/>
                </a:solidFill>
              </a:rPr>
              <a:t>s</a:t>
            </a:r>
            <a:r>
              <a:rPr lang="hu-HU" sz="1600" dirty="0" err="1" smtClean="0">
                <a:solidFill>
                  <a:schemeClr val="bg1"/>
                </a:solidFill>
              </a:rPr>
              <a:t>zámítógépemem</a:t>
            </a:r>
            <a:r>
              <a:rPr lang="hu-HU" sz="1600" dirty="0" smtClean="0">
                <a:solidFill>
                  <a:schemeClr val="bg1"/>
                </a:solidFill>
              </a:rPr>
              <a:t>!</a:t>
            </a:r>
            <a:endParaRPr lang="hu-HU" sz="1600" dirty="0">
              <a:solidFill>
                <a:schemeClr val="bg1"/>
              </a:solidFill>
            </a:endParaRPr>
          </a:p>
        </p:txBody>
      </p:sp>
      <p:pic>
        <p:nvPicPr>
          <p:cNvPr id="15" name="Kép 14" descr="My-computer-ic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564904"/>
            <a:ext cx="1296144" cy="1296144"/>
          </a:xfrm>
          <a:prstGeom prst="rect">
            <a:avLst/>
          </a:prstGeom>
        </p:spPr>
      </p:pic>
      <p:sp>
        <p:nvSpPr>
          <p:cNvPr id="16" name="Szövegdoboz 15"/>
          <p:cNvSpPr txBox="1"/>
          <p:nvPr/>
        </p:nvSpPr>
        <p:spPr>
          <a:xfrm>
            <a:off x="1331640" y="2636912"/>
            <a:ext cx="74168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600" dirty="0" smtClean="0">
                <a:solidFill>
                  <a:schemeClr val="bg1"/>
                </a:solidFill>
              </a:rPr>
              <a:t>New Computer</a:t>
            </a:r>
            <a:endParaRPr lang="hu-HU" sz="6600" dirty="0">
              <a:solidFill>
                <a:schemeClr val="bg1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187624" y="37890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chemeClr val="bg1"/>
                </a:solidFill>
              </a:rPr>
              <a:t>Ezen a számítógépen egy </a:t>
            </a:r>
            <a:r>
              <a:rPr lang="hu-HU" sz="1600" dirty="0" err="1" smtClean="0">
                <a:solidFill>
                  <a:schemeClr val="bg1"/>
                </a:solidFill>
              </a:rPr>
              <a:t>particiót</a:t>
            </a:r>
            <a:r>
              <a:rPr lang="hu-HU" sz="1600" dirty="0" smtClean="0">
                <a:solidFill>
                  <a:schemeClr val="bg1"/>
                </a:solidFill>
              </a:rPr>
              <a:t> </a:t>
            </a:r>
            <a:r>
              <a:rPr lang="hu-HU" sz="1600" dirty="0" err="1" smtClean="0">
                <a:solidFill>
                  <a:schemeClr val="bg1"/>
                </a:solidFill>
              </a:rPr>
              <a:t>csínál</a:t>
            </a:r>
            <a:r>
              <a:rPr lang="hu-HU" sz="1600" dirty="0" smtClean="0">
                <a:solidFill>
                  <a:schemeClr val="bg1"/>
                </a:solidFill>
              </a:rPr>
              <a:t> amit a </a:t>
            </a:r>
            <a:r>
              <a:rPr lang="hu-HU" sz="1600" dirty="0" err="1" smtClean="0">
                <a:solidFill>
                  <a:schemeClr val="bg1"/>
                </a:solidFill>
              </a:rPr>
              <a:t>BootCamp</a:t>
            </a:r>
            <a:r>
              <a:rPr lang="hu-HU" sz="1600" dirty="0" smtClean="0">
                <a:solidFill>
                  <a:schemeClr val="bg1"/>
                </a:solidFill>
              </a:rPr>
              <a:t> felengedélyezi a Bálint OS </a:t>
            </a:r>
            <a:r>
              <a:rPr lang="hu-HU" sz="1600" dirty="0" err="1" smtClean="0">
                <a:solidFill>
                  <a:schemeClr val="bg1"/>
                </a:solidFill>
              </a:rPr>
              <a:t>Xett</a:t>
            </a:r>
            <a:r>
              <a:rPr lang="hu-HU" sz="1600" dirty="0" smtClean="0">
                <a:solidFill>
                  <a:schemeClr val="bg1"/>
                </a:solidFill>
              </a:rPr>
              <a:t>!</a:t>
            </a:r>
            <a:endParaRPr lang="hu-HU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21" name="Téglalap 20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Tovább=Enter              Törlés=Del                  Új=</a:t>
            </a:r>
            <a:r>
              <a:rPr lang="hu-HU" sz="3200" dirty="0" err="1" smtClean="0">
                <a:solidFill>
                  <a:schemeClr val="tx1"/>
                </a:solidFill>
              </a:rPr>
              <a:t>Ctrl</a:t>
            </a:r>
            <a:r>
              <a:rPr lang="hu-HU" sz="3200" dirty="0" smtClean="0">
                <a:solidFill>
                  <a:schemeClr val="tx1"/>
                </a:solidFill>
              </a:rPr>
              <a:t>+F8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22" name="Kép 21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564904"/>
            <a:ext cx="1296144" cy="1296144"/>
          </a:xfrm>
          <a:prstGeom prst="rect">
            <a:avLst/>
          </a:prstGeom>
        </p:spPr>
      </p:pic>
      <p:pic>
        <p:nvPicPr>
          <p:cNvPr id="23" name="Kép 22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1296144" cy="1296144"/>
          </a:xfrm>
          <a:prstGeom prst="rect">
            <a:avLst/>
          </a:prstGeom>
        </p:spPr>
      </p:pic>
      <p:sp>
        <p:nvSpPr>
          <p:cNvPr id="24" name="Szövegdoboz 23"/>
          <p:cNvSpPr txBox="1"/>
          <p:nvPr/>
        </p:nvSpPr>
        <p:spPr>
          <a:xfrm>
            <a:off x="1259632" y="836712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Windows 7.iso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5" name="Téglalap 24"/>
          <p:cNvSpPr/>
          <p:nvPr/>
        </p:nvSpPr>
        <p:spPr>
          <a:xfrm rot="10800000" flipH="1">
            <a:off x="323528" y="1052736"/>
            <a:ext cx="864096" cy="7200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1619672" y="1340769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999999999999MBT-9655089MBT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475656" y="256490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</a:rPr>
              <a:t>BalintOSX.iso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619672" y="314096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0MBT-10000MBT</a:t>
            </a:r>
            <a:endParaRPr lang="hu-H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21" name="Téglalap 20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Tovább=Enter              Törlés=Del                  Új=</a:t>
            </a:r>
            <a:r>
              <a:rPr lang="hu-HU" sz="3200" dirty="0" err="1" smtClean="0">
                <a:solidFill>
                  <a:schemeClr val="tx1"/>
                </a:solidFill>
              </a:rPr>
              <a:t>Ctrl</a:t>
            </a:r>
            <a:r>
              <a:rPr lang="hu-HU" sz="3200" dirty="0" smtClean="0">
                <a:solidFill>
                  <a:schemeClr val="tx1"/>
                </a:solidFill>
              </a:rPr>
              <a:t>+F8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22" name="Kép 21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564904"/>
            <a:ext cx="1296144" cy="1296144"/>
          </a:xfrm>
          <a:prstGeom prst="rect">
            <a:avLst/>
          </a:prstGeom>
        </p:spPr>
      </p:pic>
      <p:pic>
        <p:nvPicPr>
          <p:cNvPr id="23" name="Kép 22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1296144" cy="1296144"/>
          </a:xfrm>
          <a:prstGeom prst="rect">
            <a:avLst/>
          </a:prstGeom>
        </p:spPr>
      </p:pic>
      <p:sp>
        <p:nvSpPr>
          <p:cNvPr id="24" name="Szövegdoboz 23"/>
          <p:cNvSpPr txBox="1"/>
          <p:nvPr/>
        </p:nvSpPr>
        <p:spPr>
          <a:xfrm>
            <a:off x="1259632" y="836712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Windows 7.iso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5" name="Téglalap 24"/>
          <p:cNvSpPr/>
          <p:nvPr/>
        </p:nvSpPr>
        <p:spPr>
          <a:xfrm rot="10800000" flipH="1">
            <a:off x="323528" y="1052736"/>
            <a:ext cx="864096" cy="7200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1619672" y="1340769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999999999999MBT-9655089MBT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475656" y="256490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</a:rPr>
              <a:t>BalintOSX.iso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619672" y="314096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0MBT-10000MBT</a:t>
            </a:r>
            <a:endParaRPr lang="hu-HU" dirty="0">
              <a:solidFill>
                <a:srgbClr val="00B050"/>
              </a:solidFill>
            </a:endParaRPr>
          </a:p>
        </p:txBody>
      </p:sp>
      <p:pic>
        <p:nvPicPr>
          <p:cNvPr id="13" name="Kép 12" descr="Error Messag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2809875"/>
            <a:ext cx="2286000" cy="1238250"/>
          </a:xfrm>
          <a:prstGeom prst="rect">
            <a:avLst/>
          </a:prstGeom>
        </p:spPr>
      </p:pic>
      <p:pic>
        <p:nvPicPr>
          <p:cNvPr id="14" name="Kép 13" descr="Error-4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872" y="2996952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21" name="Téglalap 20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Tovább=Enter              Törlés=Del                  Új=</a:t>
            </a:r>
            <a:r>
              <a:rPr lang="hu-HU" sz="3200" dirty="0" err="1" smtClean="0">
                <a:solidFill>
                  <a:schemeClr val="tx1"/>
                </a:solidFill>
              </a:rPr>
              <a:t>Ctrl</a:t>
            </a:r>
            <a:r>
              <a:rPr lang="hu-HU" sz="3200" dirty="0" smtClean="0">
                <a:solidFill>
                  <a:schemeClr val="tx1"/>
                </a:solidFill>
              </a:rPr>
              <a:t>+F8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22" name="Kép 21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564904"/>
            <a:ext cx="1296144" cy="1296144"/>
          </a:xfrm>
          <a:prstGeom prst="rect">
            <a:avLst/>
          </a:prstGeom>
        </p:spPr>
      </p:pic>
      <p:pic>
        <p:nvPicPr>
          <p:cNvPr id="23" name="Kép 22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1296144" cy="1296144"/>
          </a:xfrm>
          <a:prstGeom prst="rect">
            <a:avLst/>
          </a:prstGeom>
        </p:spPr>
      </p:pic>
      <p:sp>
        <p:nvSpPr>
          <p:cNvPr id="24" name="Szövegdoboz 23"/>
          <p:cNvSpPr txBox="1"/>
          <p:nvPr/>
        </p:nvSpPr>
        <p:spPr>
          <a:xfrm>
            <a:off x="1259632" y="836712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Windows 7.iso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5" name="Téglalap 24"/>
          <p:cNvSpPr/>
          <p:nvPr/>
        </p:nvSpPr>
        <p:spPr>
          <a:xfrm rot="10800000" flipH="1">
            <a:off x="323528" y="1052736"/>
            <a:ext cx="864096" cy="7200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1619672" y="1340769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999999999999MBT-9655089MBT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475656" y="256490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</a:rPr>
              <a:t>BalintOSX.iso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619672" y="314096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0MBT-10000MBT</a:t>
            </a:r>
            <a:endParaRPr lang="hu-H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églalap 17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/>
          <p:cNvSpPr/>
          <p:nvPr/>
        </p:nvSpPr>
        <p:spPr>
          <a:xfrm>
            <a:off x="0" y="476672"/>
            <a:ext cx="4644008" cy="216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07504" y="44624"/>
            <a:ext cx="4104456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BOSX </a:t>
            </a:r>
            <a:r>
              <a:rPr lang="hu-HU" dirty="0" err="1" smtClean="0"/>
              <a:t>Setup</a:t>
            </a:r>
            <a:endParaRPr lang="hu-HU" dirty="0"/>
          </a:p>
        </p:txBody>
      </p:sp>
      <p:sp>
        <p:nvSpPr>
          <p:cNvPr id="21" name="Téglalap 20"/>
          <p:cNvSpPr/>
          <p:nvPr/>
        </p:nvSpPr>
        <p:spPr>
          <a:xfrm>
            <a:off x="-36512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>
                <a:solidFill>
                  <a:schemeClr val="tx1"/>
                </a:solidFill>
              </a:rPr>
              <a:t>Tovább=Enter              Törlés=Del                  Új=</a:t>
            </a:r>
            <a:r>
              <a:rPr lang="hu-HU" sz="3200" dirty="0" err="1" smtClean="0">
                <a:solidFill>
                  <a:schemeClr val="tx1"/>
                </a:solidFill>
              </a:rPr>
              <a:t>Ctrl</a:t>
            </a:r>
            <a:r>
              <a:rPr lang="hu-HU" sz="3200" dirty="0" smtClean="0">
                <a:solidFill>
                  <a:schemeClr val="tx1"/>
                </a:solidFill>
              </a:rPr>
              <a:t>+F8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22" name="Kép 21" descr="My-computer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564904"/>
            <a:ext cx="1296144" cy="1296144"/>
          </a:xfrm>
          <a:prstGeom prst="rect">
            <a:avLst/>
          </a:prstGeom>
        </p:spPr>
      </p:pic>
      <p:sp>
        <p:nvSpPr>
          <p:cNvPr id="27" name="Szövegdoboz 26"/>
          <p:cNvSpPr txBox="1"/>
          <p:nvPr/>
        </p:nvSpPr>
        <p:spPr>
          <a:xfrm>
            <a:off x="1475656" y="256490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</a:rPr>
              <a:t>BalintOSX.iso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619672" y="314096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0MBT-10000MBT</a:t>
            </a:r>
            <a:endParaRPr lang="hu-H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371</Words>
  <Application>Microsoft Office PowerPoint</Application>
  <PresentationFormat>Diavetítés a képernyőre (4:3 oldalarány)</PresentationFormat>
  <Paragraphs>111</Paragraphs>
  <Slides>46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46</vt:i4>
      </vt:variant>
    </vt:vector>
  </HeadingPairs>
  <TitlesOfParts>
    <vt:vector size="47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  <vt:lpstr>34. dia</vt:lpstr>
      <vt:lpstr>35. dia</vt:lpstr>
      <vt:lpstr>36. dia</vt:lpstr>
      <vt:lpstr>37. dia</vt:lpstr>
      <vt:lpstr>38. dia</vt:lpstr>
      <vt:lpstr>39. dia</vt:lpstr>
      <vt:lpstr>40. dia</vt:lpstr>
      <vt:lpstr>41. dia</vt:lpstr>
      <vt:lpstr>42. dia</vt:lpstr>
      <vt:lpstr>43. dia</vt:lpstr>
      <vt:lpstr>44. dia</vt:lpstr>
      <vt:lpstr>45. dia</vt:lpstr>
      <vt:lpstr>46.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Bálint</dc:creator>
  <cp:lastModifiedBy>Bálint</cp:lastModifiedBy>
  <cp:revision>15</cp:revision>
  <dcterms:created xsi:type="dcterms:W3CDTF">2016-11-17T16:31:48Z</dcterms:created>
  <dcterms:modified xsi:type="dcterms:W3CDTF">2016-11-17T19:02:58Z</dcterms:modified>
</cp:coreProperties>
</file>